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1" r:id="rId17"/>
    <p:sldId id="273" r:id="rId18"/>
    <p:sldId id="274" r:id="rId19"/>
  </p:sldIdLst>
  <p:sldSz cx="12192000" cy="6858000"/>
  <p:notesSz cx="6808788" cy="9832975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90" y="-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51162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3B3188-30BE-40B2-9568-98804B5D97A4}" type="datetimeFigureOut">
              <a:rPr lang="cs-CZ" smtClean="0"/>
              <a:t>16.5.2018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339263"/>
            <a:ext cx="2951163" cy="492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6038" y="9339263"/>
            <a:ext cx="2951162" cy="492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10F59A-F16F-45A1-B1EA-AF66FAAFD409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64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64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EB448C-CD90-4177-BC5D-A90031053ED6}" type="datetimeFigureOut">
              <a:rPr lang="cs-CZ" smtClean="0"/>
              <a:t>16.5.2018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28588" y="738188"/>
            <a:ext cx="6551612" cy="36861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79" y="4670663"/>
            <a:ext cx="5447030" cy="44248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39620"/>
            <a:ext cx="2950475" cy="49164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7" y="9339620"/>
            <a:ext cx="2950475" cy="49164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BEC119-1DDD-42E6-A918-95890BDF4F24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EC119-1DDD-42E6-A918-95890BDF4F24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F34B-B206-49A5-A070-91951BE421E9}" type="datetimeFigureOut">
              <a:rPr lang="cs-CZ" smtClean="0"/>
              <a:pPr/>
              <a:t>16.5.2018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E375-A1B3-48B3-9E65-499EEC91C87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210025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F34B-B206-49A5-A070-91951BE421E9}" type="datetimeFigureOut">
              <a:rPr lang="cs-CZ" smtClean="0"/>
              <a:pPr/>
              <a:t>16.5.2018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E375-A1B3-48B3-9E65-499EEC91C87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010843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F34B-B206-49A5-A070-91951BE421E9}" type="datetimeFigureOut">
              <a:rPr lang="cs-CZ" smtClean="0"/>
              <a:pPr/>
              <a:t>16.5.2018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E375-A1B3-48B3-9E65-499EEC91C87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2653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F34B-B206-49A5-A070-91951BE421E9}" type="datetimeFigureOut">
              <a:rPr lang="cs-CZ" smtClean="0"/>
              <a:pPr/>
              <a:t>16.5.2018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E375-A1B3-48B3-9E65-499EEC91C87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3205722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F34B-B206-49A5-A070-91951BE421E9}" type="datetimeFigureOut">
              <a:rPr lang="cs-CZ" smtClean="0"/>
              <a:pPr/>
              <a:t>16.5.2018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E375-A1B3-48B3-9E65-499EEC91C87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589199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F34B-B206-49A5-A070-91951BE421E9}" type="datetimeFigureOut">
              <a:rPr lang="cs-CZ" smtClean="0"/>
              <a:pPr/>
              <a:t>16.5.2018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E375-A1B3-48B3-9E65-499EEC91C87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2467039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F34B-B206-49A5-A070-91951BE421E9}" type="datetimeFigureOut">
              <a:rPr lang="cs-CZ" smtClean="0"/>
              <a:pPr/>
              <a:t>16.5.2018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E375-A1B3-48B3-9E65-499EEC91C87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8377458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F34B-B206-49A5-A070-91951BE421E9}" type="datetimeFigureOut">
              <a:rPr lang="cs-CZ" smtClean="0"/>
              <a:pPr/>
              <a:t>16.5.2018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E375-A1B3-48B3-9E65-499EEC91C87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810429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F34B-B206-49A5-A070-91951BE421E9}" type="datetimeFigureOut">
              <a:rPr lang="cs-CZ" smtClean="0"/>
              <a:pPr/>
              <a:t>16.5.2018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E375-A1B3-48B3-9E65-499EEC91C87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010706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F34B-B206-49A5-A070-91951BE421E9}" type="datetimeFigureOut">
              <a:rPr lang="cs-CZ" smtClean="0"/>
              <a:pPr/>
              <a:t>16.5.2018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E375-A1B3-48B3-9E65-499EEC91C87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657238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F34B-B206-49A5-A070-91951BE421E9}" type="datetimeFigureOut">
              <a:rPr lang="cs-CZ" smtClean="0"/>
              <a:pPr/>
              <a:t>16.5.2018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E375-A1B3-48B3-9E65-499EEC91C87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808136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F34B-B206-49A5-A070-91951BE421E9}" type="datetimeFigureOut">
              <a:rPr lang="cs-CZ" smtClean="0"/>
              <a:pPr/>
              <a:t>16.5.2018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E375-A1B3-48B3-9E65-499EEC91C87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760027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F34B-B206-49A5-A070-91951BE421E9}" type="datetimeFigureOut">
              <a:rPr lang="cs-CZ" smtClean="0"/>
              <a:pPr/>
              <a:t>16.5.2018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E375-A1B3-48B3-9E65-499EEC91C87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84721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F34B-B206-49A5-A070-91951BE421E9}" type="datetimeFigureOut">
              <a:rPr lang="cs-CZ" smtClean="0"/>
              <a:pPr/>
              <a:t>16.5.2018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E375-A1B3-48B3-9E65-499EEC91C87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042440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F34B-B206-49A5-A070-91951BE421E9}" type="datetimeFigureOut">
              <a:rPr lang="cs-CZ" smtClean="0"/>
              <a:pPr/>
              <a:t>16.5.2018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E375-A1B3-48B3-9E65-499EEC91C87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286006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F34B-B206-49A5-A070-91951BE421E9}" type="datetimeFigureOut">
              <a:rPr lang="cs-CZ" smtClean="0"/>
              <a:pPr/>
              <a:t>16.5.2018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1E375-A1B3-48B3-9E65-499EEC91C87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24060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F34B-B206-49A5-A070-91951BE421E9}" type="datetimeFigureOut">
              <a:rPr lang="cs-CZ" smtClean="0"/>
              <a:pPr/>
              <a:t>16.5.2018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D61E375-A1B3-48B3-9E65-499EEC91C87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051304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35358" y="1648496"/>
            <a:ext cx="9144000" cy="2196318"/>
          </a:xfrm>
        </p:spPr>
        <p:txBody>
          <a:bodyPr>
            <a:normAutofit fontScale="90000"/>
          </a:bodyPr>
          <a:lstStyle/>
          <a:p>
            <a:r>
              <a:rPr lang="cs-CZ" dirty="0"/>
              <a:t>Cíle Asociace vzdělávacích zařízení pro rozvoj venkovského prostoru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en-US" sz="3600" dirty="0" smtClean="0"/>
              <a:t>Objectives of the Association for Educational Facilities for Rural Area Development</a:t>
            </a:r>
            <a:endParaRPr lang="cs-CZ" sz="36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258096" y="4555075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cs-CZ" sz="3200" b="1" dirty="0" smtClean="0"/>
              <a:t>Střední zemědělská škola a Střední odborná škola Poděbrady, </a:t>
            </a:r>
            <a:r>
              <a:rPr lang="cs-CZ" sz="3200" b="1" dirty="0" err="1" smtClean="0"/>
              <a:t>p.o</a:t>
            </a:r>
            <a:endParaRPr lang="cs-CZ" sz="3200" b="1" dirty="0" smtClean="0"/>
          </a:p>
          <a:p>
            <a:r>
              <a:rPr lang="cs-CZ" sz="3200" b="1" dirty="0" smtClean="0"/>
              <a:t>Ing. Pavel Znamínko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xmlns="" val="3522635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T</a:t>
            </a:r>
            <a:r>
              <a:rPr lang="en-US" dirty="0"/>
              <a:t>he Agriculture Secondary School</a:t>
            </a:r>
            <a:r>
              <a:rPr lang="cs-CZ" dirty="0"/>
              <a:t> - Poděbrady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revitalization of school garden on the school's organic </a:t>
            </a:r>
            <a:r>
              <a:rPr lang="en-US" dirty="0" smtClean="0"/>
              <a:t>garden</a:t>
            </a:r>
            <a:endParaRPr lang="cs-CZ" dirty="0" smtClean="0"/>
          </a:p>
          <a:p>
            <a:r>
              <a:rPr lang="cs-CZ" dirty="0" err="1" smtClean="0"/>
              <a:t>preparation</a:t>
            </a:r>
            <a:r>
              <a:rPr lang="cs-CZ" dirty="0" smtClean="0"/>
              <a:t> </a:t>
            </a:r>
            <a:r>
              <a:rPr lang="cs-CZ" dirty="0" err="1"/>
              <a:t>with</a:t>
            </a:r>
            <a:r>
              <a:rPr lang="cs-CZ" dirty="0"/>
              <a:t> </a:t>
            </a:r>
            <a:r>
              <a:rPr lang="cs-CZ" dirty="0" err="1" smtClean="0"/>
              <a:t>students</a:t>
            </a:r>
            <a:endParaRPr lang="cs-CZ" dirty="0" smtClean="0"/>
          </a:p>
          <a:p>
            <a:r>
              <a:rPr lang="en-US" dirty="0" smtClean="0"/>
              <a:t>two </a:t>
            </a:r>
            <a:r>
              <a:rPr lang="en-US" dirty="0"/>
              <a:t>foreign travel experience to </a:t>
            </a:r>
            <a:r>
              <a:rPr lang="en-US" dirty="0" smtClean="0"/>
              <a:t>Norway</a:t>
            </a:r>
            <a:endParaRPr lang="cs-CZ" dirty="0" smtClean="0"/>
          </a:p>
          <a:p>
            <a:r>
              <a:rPr lang="en-US" dirty="0" smtClean="0"/>
              <a:t>1</a:t>
            </a:r>
            <a:r>
              <a:rPr lang="cs-CZ" dirty="0" smtClean="0"/>
              <a:t>3</a:t>
            </a:r>
            <a:r>
              <a:rPr lang="en-US" dirty="0" smtClean="0"/>
              <a:t> </a:t>
            </a:r>
            <a:r>
              <a:rPr lang="en-US" dirty="0"/>
              <a:t>pupils and </a:t>
            </a:r>
            <a:r>
              <a:rPr lang="cs-CZ" dirty="0" smtClean="0"/>
              <a:t>3 </a:t>
            </a:r>
            <a:r>
              <a:rPr lang="en-US" dirty="0" smtClean="0"/>
              <a:t>teachers</a:t>
            </a:r>
            <a:endParaRPr lang="cs-CZ" dirty="0" smtClean="0"/>
          </a:p>
          <a:p>
            <a:r>
              <a:rPr lang="en-US" dirty="0"/>
              <a:t>the proposals drew from the pupils, the teaching team carried out the correction</a:t>
            </a:r>
            <a:endParaRPr lang="cs-CZ" dirty="0" smtClean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0536" y="2008094"/>
            <a:ext cx="5863415" cy="439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67801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T</a:t>
            </a:r>
            <a:r>
              <a:rPr lang="en-US" dirty="0"/>
              <a:t>he Agriculture Secondary School</a:t>
            </a:r>
            <a:r>
              <a:rPr lang="cs-CZ" dirty="0"/>
              <a:t> - Poděbrady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the result was a project of the ROP - the revitalization of the </a:t>
            </a:r>
            <a:r>
              <a:rPr lang="en-US" dirty="0" smtClean="0"/>
              <a:t>school </a:t>
            </a:r>
            <a:r>
              <a:rPr lang="en-US" dirty="0"/>
              <a:t>organic </a:t>
            </a:r>
            <a:r>
              <a:rPr lang="en-US" dirty="0" smtClean="0"/>
              <a:t>garden</a:t>
            </a:r>
            <a:endParaRPr lang="cs-CZ" dirty="0" smtClean="0"/>
          </a:p>
          <a:p>
            <a:r>
              <a:rPr lang="en-US" dirty="0"/>
              <a:t>the garden did not </a:t>
            </a:r>
            <a:r>
              <a:rPr lang="cs-CZ" dirty="0" err="1" smtClean="0"/>
              <a:t>bring</a:t>
            </a:r>
            <a:r>
              <a:rPr lang="en-US" dirty="0" smtClean="0"/>
              <a:t> </a:t>
            </a:r>
            <a:r>
              <a:rPr lang="en-US" dirty="0"/>
              <a:t>the conditions for </a:t>
            </a:r>
            <a:r>
              <a:rPr lang="en-US" dirty="0" smtClean="0"/>
              <a:t>teaching</a:t>
            </a:r>
            <a:endParaRPr lang="cs-CZ" dirty="0" smtClean="0"/>
          </a:p>
          <a:p>
            <a:endParaRPr lang="cs-CZ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9524" y="1111624"/>
            <a:ext cx="6078567" cy="4558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495552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T</a:t>
            </a:r>
            <a:r>
              <a:rPr lang="en-US" dirty="0"/>
              <a:t>he Agriculture Secondary School</a:t>
            </a:r>
            <a:r>
              <a:rPr lang="cs-CZ" dirty="0"/>
              <a:t> - Poděbrady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cs-CZ" dirty="0" err="1"/>
              <a:t>reconstruction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technical</a:t>
            </a:r>
            <a:r>
              <a:rPr lang="cs-CZ" dirty="0"/>
              <a:t> </a:t>
            </a:r>
            <a:r>
              <a:rPr lang="cs-CZ" dirty="0" err="1" smtClean="0"/>
              <a:t>equipment</a:t>
            </a:r>
            <a:endParaRPr lang="cs-CZ" dirty="0" smtClean="0"/>
          </a:p>
          <a:p>
            <a:r>
              <a:rPr lang="cs-CZ" dirty="0" err="1"/>
              <a:t>planting</a:t>
            </a:r>
            <a:r>
              <a:rPr lang="cs-CZ" dirty="0"/>
              <a:t> </a:t>
            </a:r>
            <a:r>
              <a:rPr lang="cs-CZ" dirty="0" err="1"/>
              <a:t>shrubs</a:t>
            </a:r>
            <a:r>
              <a:rPr lang="cs-CZ" dirty="0"/>
              <a:t> and </a:t>
            </a:r>
            <a:r>
              <a:rPr lang="cs-CZ" dirty="0" err="1" smtClean="0"/>
              <a:t>trees</a:t>
            </a:r>
            <a:endParaRPr lang="cs-CZ" dirty="0" smtClean="0"/>
          </a:p>
          <a:p>
            <a:r>
              <a:rPr lang="cs-CZ" dirty="0" err="1"/>
              <a:t>adjustment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planting</a:t>
            </a:r>
            <a:r>
              <a:rPr lang="cs-CZ" dirty="0"/>
              <a:t> </a:t>
            </a:r>
            <a:r>
              <a:rPr lang="cs-CZ" dirty="0" err="1" smtClean="0"/>
              <a:t>areas</a:t>
            </a:r>
            <a:endParaRPr lang="cs-CZ" dirty="0" smtClean="0"/>
          </a:p>
          <a:p>
            <a:r>
              <a:rPr lang="cs-CZ" dirty="0" err="1" smtClean="0"/>
              <a:t>Supplement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/>
              <a:t>garden </a:t>
            </a:r>
            <a:r>
              <a:rPr lang="cs-CZ" dirty="0" err="1" smtClean="0"/>
              <a:t>furniture</a:t>
            </a:r>
            <a:endParaRPr lang="cs-CZ" dirty="0" smtClean="0"/>
          </a:p>
          <a:p>
            <a:r>
              <a:rPr lang="en-US" dirty="0"/>
              <a:t>replenishment of the machine and the necessary technical equipment</a:t>
            </a:r>
            <a:endParaRPr lang="cs-CZ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9525" y="519953"/>
            <a:ext cx="6867462" cy="5150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43330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93963" y="1"/>
            <a:ext cx="12192003" cy="6858000"/>
          </a:xfr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-275703" y="-163132"/>
            <a:ext cx="8596668" cy="1320800"/>
          </a:xfrm>
        </p:spPr>
        <p:txBody>
          <a:bodyPr/>
          <a:lstStyle/>
          <a:p>
            <a:pPr algn="ctr"/>
            <a:r>
              <a:rPr lang="cs-CZ" dirty="0"/>
              <a:t>T</a:t>
            </a:r>
            <a:r>
              <a:rPr lang="en-US" dirty="0"/>
              <a:t>he Agriculture Secondary School</a:t>
            </a:r>
            <a:r>
              <a:rPr lang="cs-CZ" dirty="0"/>
              <a:t> - Poděbrady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919036" y="3224988"/>
            <a:ext cx="4184035" cy="3633012"/>
          </a:xfrm>
        </p:spPr>
        <p:txBody>
          <a:bodyPr/>
          <a:lstStyle/>
          <a:p>
            <a:r>
              <a:rPr lang="cs-CZ" sz="3200" dirty="0" smtClean="0">
                <a:solidFill>
                  <a:schemeClr val="tx1"/>
                </a:solidFill>
              </a:rPr>
              <a:t>THE RESULT</a:t>
            </a:r>
          </a:p>
          <a:p>
            <a:r>
              <a:rPr lang="en-US" sz="3200" dirty="0">
                <a:solidFill>
                  <a:schemeClr val="tx1"/>
                </a:solidFill>
              </a:rPr>
              <a:t>the school garden as a new element of urban </a:t>
            </a:r>
            <a:r>
              <a:rPr lang="en-US" sz="3200" dirty="0" smtClean="0">
                <a:solidFill>
                  <a:schemeClr val="tx1"/>
                </a:solidFill>
              </a:rPr>
              <a:t>space</a:t>
            </a:r>
            <a:endParaRPr lang="cs-CZ" sz="3200" dirty="0" smtClean="0">
              <a:solidFill>
                <a:schemeClr val="tx1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68742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T</a:t>
            </a:r>
            <a:r>
              <a:rPr lang="en-US" dirty="0"/>
              <a:t>he Agriculture Secondary School</a:t>
            </a:r>
            <a:r>
              <a:rPr lang="cs-CZ" dirty="0"/>
              <a:t> - Poděbrady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08393" y="2160589"/>
            <a:ext cx="4184035" cy="3880772"/>
          </a:xfrm>
        </p:spPr>
        <p:txBody>
          <a:bodyPr/>
          <a:lstStyle/>
          <a:p>
            <a:r>
              <a:rPr lang="en-US" dirty="0"/>
              <a:t>the garden is used </a:t>
            </a:r>
            <a:r>
              <a:rPr lang="en-US" dirty="0" smtClean="0"/>
              <a:t>as ecological</a:t>
            </a:r>
            <a:endParaRPr lang="cs-CZ" dirty="0" smtClean="0"/>
          </a:p>
          <a:p>
            <a:r>
              <a:rPr lang="en-US" dirty="0"/>
              <a:t>used are only the necessary organic </a:t>
            </a:r>
            <a:r>
              <a:rPr lang="en-US" dirty="0" smtClean="0"/>
              <a:t>products</a:t>
            </a:r>
            <a:endParaRPr lang="cs-CZ" dirty="0" smtClean="0"/>
          </a:p>
          <a:p>
            <a:r>
              <a:rPr lang="en-US" dirty="0"/>
              <a:t>an essential part of the garden are </a:t>
            </a:r>
            <a:r>
              <a:rPr lang="en-US" dirty="0" smtClean="0"/>
              <a:t>bees</a:t>
            </a:r>
            <a:endParaRPr lang="cs-CZ" dirty="0" smtClean="0"/>
          </a:p>
          <a:p>
            <a:r>
              <a:rPr lang="en-US" dirty="0"/>
              <a:t>manure and plant residues are recycled</a:t>
            </a:r>
            <a:endParaRPr lang="cs-CZ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9697" y="1550895"/>
            <a:ext cx="7076139" cy="5307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33037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T</a:t>
            </a:r>
            <a:r>
              <a:rPr lang="en-US" dirty="0"/>
              <a:t>he Agriculture Secondary School</a:t>
            </a:r>
            <a:r>
              <a:rPr lang="cs-CZ" dirty="0"/>
              <a:t> - Poděbrady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/>
              <a:t>products are used in the school </a:t>
            </a:r>
            <a:r>
              <a:rPr lang="en-US" dirty="0" smtClean="0"/>
              <a:t>kitchen</a:t>
            </a:r>
            <a:endParaRPr lang="cs-CZ" dirty="0" smtClean="0"/>
          </a:p>
          <a:p>
            <a:r>
              <a:rPr lang="cs-CZ" dirty="0" err="1"/>
              <a:t>or</a:t>
            </a:r>
            <a:r>
              <a:rPr lang="cs-CZ" dirty="0"/>
              <a:t> </a:t>
            </a:r>
            <a:r>
              <a:rPr lang="cs-CZ" dirty="0" err="1"/>
              <a:t>when</a:t>
            </a:r>
            <a:r>
              <a:rPr lang="cs-CZ" dirty="0"/>
              <a:t> </a:t>
            </a:r>
            <a:r>
              <a:rPr lang="cs-CZ" dirty="0" err="1" smtClean="0"/>
              <a:t>teaching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err="1"/>
              <a:t>or</a:t>
            </a:r>
            <a:r>
              <a:rPr lang="cs-CZ" dirty="0"/>
              <a:t> </a:t>
            </a:r>
            <a:r>
              <a:rPr lang="cs-CZ" dirty="0" smtClean="0"/>
              <a:t>just </a:t>
            </a:r>
            <a:r>
              <a:rPr lang="cs-CZ" dirty="0" err="1" smtClean="0"/>
              <a:t>for</a:t>
            </a:r>
            <a:r>
              <a:rPr lang="cs-CZ" dirty="0" smtClean="0"/>
              <a:t> </a:t>
            </a:r>
            <a:r>
              <a:rPr lang="cs-CZ" dirty="0" err="1" smtClean="0"/>
              <a:t>any</a:t>
            </a:r>
            <a:r>
              <a:rPr lang="cs-CZ" dirty="0" smtClean="0"/>
              <a:t> </a:t>
            </a:r>
            <a:r>
              <a:rPr lang="cs-CZ" dirty="0" err="1" smtClean="0"/>
              <a:t>convenient</a:t>
            </a:r>
            <a:r>
              <a:rPr lang="cs-CZ" dirty="0" smtClean="0"/>
              <a:t> </a:t>
            </a:r>
            <a:r>
              <a:rPr lang="cs-CZ" dirty="0" err="1" smtClean="0"/>
              <a:t>purpose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588687" y="1796434"/>
            <a:ext cx="6746108" cy="5061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9913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T</a:t>
            </a:r>
            <a:r>
              <a:rPr lang="en-US" dirty="0"/>
              <a:t>he Agriculture Secondary School</a:t>
            </a:r>
            <a:r>
              <a:rPr lang="cs-CZ" dirty="0"/>
              <a:t> - Poděbrady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cs-CZ" dirty="0" err="1" smtClean="0"/>
              <a:t>Further</a:t>
            </a:r>
            <a:r>
              <a:rPr lang="cs-CZ" dirty="0" smtClean="0"/>
              <a:t> </a:t>
            </a:r>
            <a:r>
              <a:rPr lang="cs-CZ" dirty="0" err="1" smtClean="0"/>
              <a:t>development</a:t>
            </a:r>
            <a:endParaRPr lang="cs-CZ" dirty="0" smtClean="0"/>
          </a:p>
          <a:p>
            <a:r>
              <a:rPr lang="en-US" dirty="0"/>
              <a:t>extension of the background of the </a:t>
            </a:r>
            <a:r>
              <a:rPr lang="en-US" dirty="0" smtClean="0"/>
              <a:t>garden</a:t>
            </a:r>
            <a:endParaRPr lang="cs-CZ" dirty="0" smtClean="0"/>
          </a:p>
          <a:p>
            <a:r>
              <a:rPr lang="en-US" dirty="0"/>
              <a:t>the construction of ovens for bread and </a:t>
            </a:r>
            <a:r>
              <a:rPr lang="en-US" dirty="0" smtClean="0"/>
              <a:t>pizza</a:t>
            </a:r>
            <a:endParaRPr lang="cs-CZ" dirty="0" smtClean="0"/>
          </a:p>
          <a:p>
            <a:r>
              <a:rPr lang="en-US" dirty="0"/>
              <a:t>organizing events for the </a:t>
            </a:r>
            <a:r>
              <a:rPr lang="en-US" dirty="0" smtClean="0"/>
              <a:t>school</a:t>
            </a:r>
            <a:r>
              <a:rPr lang="cs-CZ" dirty="0" smtClean="0"/>
              <a:t> - </a:t>
            </a:r>
            <a:r>
              <a:rPr lang="en-US" dirty="0"/>
              <a:t>Earth </a:t>
            </a:r>
            <a:r>
              <a:rPr lang="cs-CZ" dirty="0" smtClean="0"/>
              <a:t>D</a:t>
            </a:r>
            <a:r>
              <a:rPr lang="en-US" dirty="0" smtClean="0"/>
              <a:t>ay </a:t>
            </a:r>
            <a:r>
              <a:rPr lang="en-US" dirty="0"/>
              <a:t>and </a:t>
            </a:r>
            <a:r>
              <a:rPr lang="cs-CZ" dirty="0" smtClean="0"/>
              <a:t>A</a:t>
            </a:r>
            <a:r>
              <a:rPr lang="en-US" dirty="0" err="1" smtClean="0"/>
              <a:t>nimal</a:t>
            </a:r>
            <a:r>
              <a:rPr lang="en-US" dirty="0" smtClean="0"/>
              <a:t> </a:t>
            </a:r>
            <a:r>
              <a:rPr lang="en-US" dirty="0"/>
              <a:t>Day</a:t>
            </a:r>
            <a:endParaRPr lang="cs-CZ" dirty="0" smtClean="0"/>
          </a:p>
          <a:p>
            <a:r>
              <a:rPr lang="en-US" dirty="0" smtClean="0"/>
              <a:t>Organizing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en-US" dirty="0" smtClean="0"/>
              <a:t> </a:t>
            </a:r>
            <a:r>
              <a:rPr lang="en-US" dirty="0"/>
              <a:t>events for the </a:t>
            </a:r>
            <a:r>
              <a:rPr lang="en-US" dirty="0" smtClean="0"/>
              <a:t>public</a:t>
            </a:r>
            <a:r>
              <a:rPr lang="cs-CZ" dirty="0" smtClean="0"/>
              <a:t> - </a:t>
            </a:r>
            <a:r>
              <a:rPr lang="en-US" dirty="0"/>
              <a:t>Garden festival, community baking, etc</a:t>
            </a:r>
            <a:r>
              <a:rPr lang="en-US" dirty="0" smtClean="0"/>
              <a:t>.</a:t>
            </a:r>
            <a:endParaRPr lang="cs-CZ" dirty="0" smtClean="0"/>
          </a:p>
          <a:p>
            <a:r>
              <a:rPr lang="cs-CZ" dirty="0" err="1" smtClean="0"/>
              <a:t>Erasmus</a:t>
            </a:r>
            <a:r>
              <a:rPr lang="cs-CZ" dirty="0" smtClean="0"/>
              <a:t> + </a:t>
            </a:r>
            <a:endParaRPr lang="cs-CZ" dirty="0" smtClean="0"/>
          </a:p>
          <a:p>
            <a:endParaRPr lang="cs-CZ" dirty="0" smtClean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75668" y="1622738"/>
            <a:ext cx="5723349" cy="4292511"/>
          </a:xfrm>
        </p:spPr>
      </p:pic>
    </p:spTree>
    <p:extLst>
      <p:ext uri="{BB962C8B-B14F-4D97-AF65-F5344CB8AC3E}">
        <p14:creationId xmlns:p14="http://schemas.microsoft.com/office/powerpoint/2010/main" xmlns="" val="104221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2844801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631640" y="304800"/>
            <a:ext cx="8596668" cy="1320800"/>
          </a:xfrm>
        </p:spPr>
        <p:txBody>
          <a:bodyPr/>
          <a:lstStyle/>
          <a:p>
            <a:pPr algn="ctr"/>
            <a:r>
              <a:rPr lang="cs-CZ" dirty="0"/>
              <a:t>T</a:t>
            </a:r>
            <a:r>
              <a:rPr lang="en-US" dirty="0"/>
              <a:t>he Agriculture Secondary School</a:t>
            </a:r>
            <a:r>
              <a:rPr lang="cs-CZ" dirty="0"/>
              <a:t> - Poděbrady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Past and future development is possible only with the support of other </a:t>
            </a:r>
            <a:r>
              <a:rPr lang="en-US" sz="2400" dirty="0" smtClean="0"/>
              <a:t>organizations</a:t>
            </a:r>
            <a:endParaRPr lang="cs-CZ" sz="2400" dirty="0" smtClean="0"/>
          </a:p>
          <a:p>
            <a:r>
              <a:rPr lang="en-US" sz="2400" dirty="0"/>
              <a:t>Our task is </a:t>
            </a:r>
            <a:r>
              <a:rPr lang="en-US" sz="2400" dirty="0" smtClean="0"/>
              <a:t>- </a:t>
            </a:r>
            <a:r>
              <a:rPr lang="en-US" sz="2400" dirty="0"/>
              <a:t>keep dreaming</a:t>
            </a:r>
            <a:endParaRPr lang="cs-CZ" sz="2400" dirty="0" smtClean="0"/>
          </a:p>
          <a:p>
            <a:endParaRPr lang="cs-CZ" sz="2400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1369" y="1635618"/>
            <a:ext cx="6290018" cy="4717513"/>
          </a:xfrm>
        </p:spPr>
      </p:pic>
    </p:spTree>
    <p:extLst>
      <p:ext uri="{BB962C8B-B14F-4D97-AF65-F5344CB8AC3E}">
        <p14:creationId xmlns:p14="http://schemas.microsoft.com/office/powerpoint/2010/main" xmlns="" val="380214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T</a:t>
            </a:r>
            <a:r>
              <a:rPr lang="en-US" dirty="0"/>
              <a:t>he Agriculture Secondary School</a:t>
            </a:r>
            <a:r>
              <a:rPr lang="cs-CZ" dirty="0"/>
              <a:t> - Poděbrady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cs-CZ" sz="2400" dirty="0" err="1" smtClean="0"/>
              <a:t>Thank</a:t>
            </a:r>
            <a:r>
              <a:rPr lang="cs-CZ" sz="2400" dirty="0" smtClean="0"/>
              <a:t> </a:t>
            </a:r>
            <a:r>
              <a:rPr lang="cs-CZ" sz="2400" dirty="0" err="1" smtClean="0"/>
              <a:t>you</a:t>
            </a:r>
            <a:endParaRPr lang="cs-CZ" sz="2400" dirty="0" smtClean="0"/>
          </a:p>
          <a:p>
            <a:endParaRPr lang="cs-CZ" sz="2400" dirty="0"/>
          </a:p>
          <a:p>
            <a:r>
              <a:rPr lang="cs-CZ" sz="2400" dirty="0" smtClean="0"/>
              <a:t>Pavel Znamínko</a:t>
            </a:r>
          </a:p>
          <a:p>
            <a:r>
              <a:rPr lang="cs-CZ" sz="2400" dirty="0" err="1" smtClean="0"/>
              <a:t>SZeŠ</a:t>
            </a:r>
            <a:r>
              <a:rPr lang="cs-CZ" sz="2400" dirty="0" smtClean="0"/>
              <a:t> a SOŠ Poděbrady</a:t>
            </a:r>
            <a:endParaRPr lang="cs-CZ" sz="2400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7931" y="1930400"/>
            <a:ext cx="6253232" cy="4689923"/>
          </a:xfrm>
        </p:spPr>
      </p:pic>
    </p:spTree>
    <p:extLst>
      <p:ext uri="{BB962C8B-B14F-4D97-AF65-F5344CB8AC3E}">
        <p14:creationId xmlns:p14="http://schemas.microsoft.com/office/powerpoint/2010/main" xmlns="" val="383358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Association for Educational Facilities for Rural Area Development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Association is a voluntary, non-political, non-profit, educational and educational establishment. It associates legal and physical persons engaged in the education and training of youth and adults.</a:t>
            </a:r>
            <a:endParaRPr lang="cs-CZ" dirty="0" smtClean="0"/>
          </a:p>
          <a:p>
            <a:endParaRPr lang="cs-CZ" dirty="0"/>
          </a:p>
          <a:p>
            <a:r>
              <a:rPr lang="en-US" dirty="0" smtClean="0"/>
              <a:t>more than 50 schools</a:t>
            </a: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 rotWithShape="1">
          <a:blip r:embed="rId2" cstate="print"/>
          <a:srcRect l="12081" t="12510" r="12081" b="12510"/>
          <a:stretch/>
        </p:blipFill>
        <p:spPr>
          <a:xfrm>
            <a:off x="4971245" y="3084441"/>
            <a:ext cx="5975582" cy="3567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88004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Association for Educational Facilities for Rural Area Development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910" y="3164309"/>
            <a:ext cx="6566563" cy="3693691"/>
          </a:xfrm>
        </p:spPr>
      </p:pic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676473" y="1930400"/>
            <a:ext cx="4184034" cy="3880773"/>
          </a:xfrm>
        </p:spPr>
        <p:txBody>
          <a:bodyPr/>
          <a:lstStyle/>
          <a:p>
            <a:r>
              <a:rPr lang="en-US" dirty="0"/>
              <a:t>The aims of the association are based on the needs of schools</a:t>
            </a:r>
          </a:p>
          <a:p>
            <a:r>
              <a:rPr lang="en-US" dirty="0"/>
              <a:t>Creates the conditions for their better work</a:t>
            </a:r>
          </a:p>
          <a:p>
            <a:r>
              <a:rPr lang="en-US" dirty="0"/>
              <a:t>Prepares training </a:t>
            </a:r>
            <a:r>
              <a:rPr lang="en-US" dirty="0" smtClean="0"/>
              <a:t>program</a:t>
            </a:r>
            <a:r>
              <a:rPr lang="cs-CZ" dirty="0" err="1" smtClean="0"/>
              <a:t>me</a:t>
            </a:r>
            <a:r>
              <a:rPr lang="en-US" dirty="0" smtClean="0"/>
              <a:t>s </a:t>
            </a:r>
            <a:r>
              <a:rPr lang="en-US" dirty="0"/>
              <a:t>and materials for collaborating organizations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50737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T</a:t>
            </a:r>
            <a:r>
              <a:rPr lang="en-US" dirty="0" smtClean="0"/>
              <a:t>he </a:t>
            </a:r>
            <a:r>
              <a:rPr lang="en-US" dirty="0"/>
              <a:t>Agriculture Secondary </a:t>
            </a:r>
            <a:r>
              <a:rPr lang="en-US" dirty="0" smtClean="0"/>
              <a:t>School</a:t>
            </a:r>
            <a:r>
              <a:rPr lang="cs-CZ" dirty="0" smtClean="0"/>
              <a:t> - Poděbrady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One </a:t>
            </a:r>
            <a:r>
              <a:rPr lang="en-US" dirty="0"/>
              <a:t>of the members of the association</a:t>
            </a:r>
          </a:p>
          <a:p>
            <a:r>
              <a:rPr lang="en-US" dirty="0"/>
              <a:t>Founded in </a:t>
            </a:r>
            <a:r>
              <a:rPr lang="en-US" dirty="0" smtClean="0"/>
              <a:t>1919</a:t>
            </a:r>
            <a:endParaRPr lang="cs-CZ" dirty="0" smtClean="0"/>
          </a:p>
          <a:p>
            <a:r>
              <a:rPr lang="cs-CZ" dirty="0" err="1" smtClean="0"/>
              <a:t>About</a:t>
            </a:r>
            <a:r>
              <a:rPr lang="cs-CZ" dirty="0" smtClean="0"/>
              <a:t> 300</a:t>
            </a:r>
            <a:r>
              <a:rPr lang="en-US" dirty="0" smtClean="0"/>
              <a:t> </a:t>
            </a:r>
            <a:r>
              <a:rPr lang="en-US" dirty="0"/>
              <a:t>students and 25 </a:t>
            </a:r>
            <a:r>
              <a:rPr lang="en-US" dirty="0" smtClean="0"/>
              <a:t>teachers</a:t>
            </a:r>
            <a:endParaRPr lang="cs-CZ" dirty="0" smtClean="0"/>
          </a:p>
          <a:p>
            <a:r>
              <a:rPr lang="cs-CZ" dirty="0" err="1" smtClean="0"/>
              <a:t>State</a:t>
            </a:r>
            <a:r>
              <a:rPr lang="cs-CZ" dirty="0" smtClean="0"/>
              <a:t> </a:t>
            </a:r>
            <a:r>
              <a:rPr lang="cs-CZ" dirty="0" err="1" smtClean="0"/>
              <a:t>school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Branch of Studies: </a:t>
            </a:r>
            <a:endParaRPr lang="cs-CZ" dirty="0" smtClean="0"/>
          </a:p>
          <a:p>
            <a:r>
              <a:rPr lang="en-US" dirty="0" err="1" smtClean="0"/>
              <a:t>Agrobusiness</a:t>
            </a:r>
            <a:endParaRPr lang="en-US" dirty="0" smtClean="0"/>
          </a:p>
          <a:p>
            <a:r>
              <a:rPr lang="en-US" dirty="0" smtClean="0"/>
              <a:t>Veterinary</a:t>
            </a:r>
            <a:endParaRPr lang="en-US" dirty="0"/>
          </a:p>
          <a:p>
            <a:r>
              <a:rPr lang="en-US" dirty="0" smtClean="0"/>
              <a:t>Biological </a:t>
            </a:r>
            <a:r>
              <a:rPr lang="en-US" dirty="0"/>
              <a:t>Lyceum</a:t>
            </a:r>
          </a:p>
          <a:p>
            <a:r>
              <a:rPr lang="en-US" dirty="0"/>
              <a:t> </a:t>
            </a:r>
            <a:r>
              <a:rPr lang="en-US" dirty="0" smtClean="0"/>
              <a:t>Public </a:t>
            </a:r>
            <a:r>
              <a:rPr lang="en-US" dirty="0"/>
              <a:t>Administration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583889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505" y="268171"/>
            <a:ext cx="5819495" cy="4364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T</a:t>
            </a:r>
            <a:r>
              <a:rPr lang="en-US" dirty="0"/>
              <a:t>he Agriculture Secondary School</a:t>
            </a:r>
            <a:r>
              <a:rPr lang="cs-CZ" dirty="0"/>
              <a:t> - Poděbrady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90463" y="1138612"/>
            <a:ext cx="4184035" cy="3880772"/>
          </a:xfrm>
        </p:spPr>
        <p:txBody>
          <a:bodyPr/>
          <a:lstStyle/>
          <a:p>
            <a:r>
              <a:rPr lang="cs-CZ" dirty="0" err="1"/>
              <a:t>theoretical</a:t>
            </a:r>
            <a:r>
              <a:rPr lang="cs-CZ" dirty="0"/>
              <a:t> </a:t>
            </a:r>
            <a:r>
              <a:rPr lang="cs-CZ" dirty="0" err="1" smtClean="0"/>
              <a:t>knowledge</a:t>
            </a:r>
            <a:endParaRPr lang="cs-CZ" dirty="0" smtClean="0"/>
          </a:p>
          <a:p>
            <a:r>
              <a:rPr lang="cs-CZ" dirty="0" err="1"/>
              <a:t>p</a:t>
            </a:r>
            <a:r>
              <a:rPr lang="cs-CZ" dirty="0" err="1" smtClean="0"/>
              <a:t>rofesional</a:t>
            </a:r>
            <a:r>
              <a:rPr lang="cs-CZ" dirty="0" smtClean="0"/>
              <a:t> </a:t>
            </a:r>
            <a:r>
              <a:rPr lang="cs-CZ" dirty="0" err="1" smtClean="0"/>
              <a:t>agricultural</a:t>
            </a:r>
            <a:r>
              <a:rPr lang="cs-CZ" dirty="0" smtClean="0"/>
              <a:t> </a:t>
            </a:r>
            <a:r>
              <a:rPr lang="cs-CZ" dirty="0"/>
              <a:t>and </a:t>
            </a:r>
            <a:r>
              <a:rPr lang="cs-CZ" dirty="0" err="1"/>
              <a:t>computer</a:t>
            </a:r>
            <a:r>
              <a:rPr lang="cs-CZ" dirty="0"/>
              <a:t> </a:t>
            </a:r>
            <a:r>
              <a:rPr lang="cs-CZ" dirty="0" err="1"/>
              <a:t>skills</a:t>
            </a:r>
            <a:r>
              <a:rPr lang="cs-CZ" dirty="0" smtClean="0"/>
              <a:t>,</a:t>
            </a:r>
          </a:p>
          <a:p>
            <a:r>
              <a:rPr lang="cs-CZ" dirty="0" smtClean="0"/>
              <a:t> </a:t>
            </a:r>
            <a:r>
              <a:rPr lang="cs-CZ" dirty="0"/>
              <a:t>basic </a:t>
            </a:r>
            <a:r>
              <a:rPr lang="cs-CZ" dirty="0" err="1"/>
              <a:t>accounting</a:t>
            </a:r>
            <a:r>
              <a:rPr lang="cs-CZ" dirty="0"/>
              <a:t> </a:t>
            </a:r>
            <a:r>
              <a:rPr lang="cs-CZ" dirty="0" err="1"/>
              <a:t>knowledge</a:t>
            </a:r>
            <a:r>
              <a:rPr lang="cs-CZ" dirty="0"/>
              <a:t>, </a:t>
            </a:r>
            <a:endParaRPr lang="cs-CZ" dirty="0" smtClean="0"/>
          </a:p>
          <a:p>
            <a:r>
              <a:rPr lang="cs-CZ" dirty="0" err="1" smtClean="0"/>
              <a:t>veterinary</a:t>
            </a:r>
            <a:r>
              <a:rPr lang="cs-CZ" dirty="0" smtClean="0"/>
              <a:t> </a:t>
            </a:r>
            <a:r>
              <a:rPr lang="cs-CZ" dirty="0" err="1"/>
              <a:t>skills</a:t>
            </a:r>
            <a:r>
              <a:rPr lang="cs-CZ" dirty="0"/>
              <a:t> 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010158" y="3083859"/>
            <a:ext cx="4184034" cy="3774141"/>
          </a:xfrm>
        </p:spPr>
        <p:txBody>
          <a:bodyPr/>
          <a:lstStyle/>
          <a:p>
            <a:r>
              <a:rPr lang="cs-CZ" dirty="0" err="1" smtClean="0"/>
              <a:t>practical</a:t>
            </a:r>
            <a:r>
              <a:rPr lang="cs-CZ" dirty="0" smtClean="0"/>
              <a:t> </a:t>
            </a:r>
            <a:r>
              <a:rPr lang="cs-CZ" dirty="0" err="1" smtClean="0"/>
              <a:t>knowledge</a:t>
            </a:r>
            <a:endParaRPr lang="cs-CZ" dirty="0" smtClean="0"/>
          </a:p>
          <a:p>
            <a:r>
              <a:rPr lang="en-US" dirty="0" smtClean="0"/>
              <a:t>breeding </a:t>
            </a:r>
            <a:r>
              <a:rPr lang="en-US" dirty="0"/>
              <a:t>of small </a:t>
            </a:r>
            <a:r>
              <a:rPr lang="en-US" dirty="0" smtClean="0"/>
              <a:t>anima</a:t>
            </a:r>
            <a:r>
              <a:rPr lang="cs-CZ" dirty="0" err="1" smtClean="0"/>
              <a:t>ls</a:t>
            </a:r>
            <a:endParaRPr lang="cs-CZ" dirty="0" smtClean="0"/>
          </a:p>
          <a:p>
            <a:r>
              <a:rPr lang="cs-CZ" dirty="0" err="1"/>
              <a:t>s</a:t>
            </a:r>
            <a:r>
              <a:rPr lang="cs-CZ" dirty="0" err="1" smtClean="0"/>
              <a:t>chool</a:t>
            </a:r>
            <a:r>
              <a:rPr lang="cs-CZ" dirty="0" smtClean="0"/>
              <a:t> </a:t>
            </a:r>
            <a:r>
              <a:rPr lang="cs-CZ" dirty="0" err="1" smtClean="0"/>
              <a:t>farm</a:t>
            </a:r>
            <a:endParaRPr lang="cs-CZ" dirty="0" smtClean="0"/>
          </a:p>
          <a:p>
            <a:r>
              <a:rPr lang="cs-CZ" dirty="0" err="1" smtClean="0"/>
              <a:t>making</a:t>
            </a:r>
            <a:r>
              <a:rPr lang="cs-CZ" dirty="0" smtClean="0"/>
              <a:t> cheese</a:t>
            </a:r>
          </a:p>
          <a:p>
            <a:r>
              <a:rPr lang="cs-CZ" dirty="0" err="1" smtClean="0"/>
              <a:t>making</a:t>
            </a:r>
            <a:r>
              <a:rPr lang="cs-CZ" dirty="0" smtClean="0"/>
              <a:t> </a:t>
            </a:r>
            <a:r>
              <a:rPr lang="cs-CZ" dirty="0" err="1" smtClean="0"/>
              <a:t>homemade</a:t>
            </a:r>
            <a:r>
              <a:rPr lang="cs-CZ" dirty="0" smtClean="0"/>
              <a:t> </a:t>
            </a:r>
            <a:r>
              <a:rPr lang="cs-CZ" dirty="0" err="1" smtClean="0"/>
              <a:t>products</a:t>
            </a:r>
            <a:endParaRPr lang="cs-CZ" dirty="0" smtClean="0"/>
          </a:p>
          <a:p>
            <a:r>
              <a:rPr lang="cs-CZ" dirty="0" err="1"/>
              <a:t>breeding</a:t>
            </a:r>
            <a:r>
              <a:rPr lang="cs-CZ" dirty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bees</a:t>
            </a:r>
            <a:endParaRPr lang="cs-CZ" dirty="0" smtClean="0"/>
          </a:p>
          <a:p>
            <a:r>
              <a:rPr lang="cs-CZ" dirty="0" err="1"/>
              <a:t>honey</a:t>
            </a:r>
            <a:r>
              <a:rPr lang="cs-CZ" dirty="0"/>
              <a:t> and </a:t>
            </a:r>
            <a:r>
              <a:rPr lang="cs-CZ" dirty="0" err="1"/>
              <a:t>bee</a:t>
            </a:r>
            <a:r>
              <a:rPr lang="cs-CZ" dirty="0"/>
              <a:t> </a:t>
            </a:r>
            <a:r>
              <a:rPr lang="cs-CZ" dirty="0" err="1"/>
              <a:t>products</a:t>
            </a:r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03325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T</a:t>
            </a:r>
            <a:r>
              <a:rPr lang="en-US" dirty="0"/>
              <a:t>he Agriculture Secondary School</a:t>
            </a:r>
            <a:r>
              <a:rPr lang="cs-CZ" dirty="0"/>
              <a:t> - Poděbrady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projects to improve material conditions</a:t>
            </a:r>
          </a:p>
          <a:p>
            <a:r>
              <a:rPr lang="en-US" dirty="0"/>
              <a:t>projects to improve learning </a:t>
            </a:r>
            <a:r>
              <a:rPr lang="en-US" dirty="0" smtClean="0"/>
              <a:t>conditions</a:t>
            </a:r>
            <a:endParaRPr lang="cs-CZ" dirty="0" smtClean="0"/>
          </a:p>
          <a:p>
            <a:r>
              <a:rPr lang="en-US" dirty="0"/>
              <a:t>projects to </a:t>
            </a:r>
            <a:r>
              <a:rPr lang="cs-CZ" dirty="0" err="1" smtClean="0"/>
              <a:t>promote</a:t>
            </a:r>
            <a:r>
              <a:rPr lang="cs-CZ" dirty="0" smtClean="0"/>
              <a:t> </a:t>
            </a:r>
            <a:r>
              <a:rPr lang="cs-CZ" dirty="0" err="1"/>
              <a:t>social</a:t>
            </a:r>
            <a:r>
              <a:rPr lang="cs-CZ" dirty="0"/>
              <a:t> </a:t>
            </a:r>
            <a:r>
              <a:rPr lang="cs-CZ" dirty="0" err="1"/>
              <a:t>skills</a:t>
            </a:r>
            <a:endParaRPr lang="cs-CZ" dirty="0"/>
          </a:p>
          <a:p>
            <a:r>
              <a:rPr lang="cs-CZ" dirty="0" err="1" smtClean="0"/>
              <a:t>resources</a:t>
            </a:r>
            <a:endParaRPr lang="en-US" dirty="0"/>
          </a:p>
          <a:p>
            <a:r>
              <a:rPr lang="cs-CZ" dirty="0"/>
              <a:t>M</a:t>
            </a:r>
            <a:r>
              <a:rPr lang="cs-CZ" dirty="0" smtClean="0"/>
              <a:t>inistry</a:t>
            </a:r>
            <a:r>
              <a:rPr lang="en-US" dirty="0" smtClean="0"/>
              <a:t> </a:t>
            </a:r>
            <a:r>
              <a:rPr lang="en-US" dirty="0"/>
              <a:t>of </a:t>
            </a:r>
            <a:r>
              <a:rPr lang="en-US" dirty="0" smtClean="0"/>
              <a:t>Agriculture</a:t>
            </a:r>
            <a:endParaRPr lang="cs-CZ" dirty="0" smtClean="0"/>
          </a:p>
          <a:p>
            <a:r>
              <a:rPr lang="cs-CZ" dirty="0" err="1"/>
              <a:t>training</a:t>
            </a:r>
            <a:r>
              <a:rPr lang="cs-CZ" dirty="0"/>
              <a:t> </a:t>
            </a:r>
            <a:r>
              <a:rPr lang="cs-CZ" dirty="0" smtClean="0"/>
              <a:t>center - COP</a:t>
            </a:r>
          </a:p>
          <a:p>
            <a:r>
              <a:rPr lang="cs-CZ" dirty="0"/>
              <a:t>M</a:t>
            </a:r>
            <a:r>
              <a:rPr lang="en-US" dirty="0" err="1" smtClean="0"/>
              <a:t>inistry</a:t>
            </a:r>
            <a:r>
              <a:rPr lang="en-US" dirty="0" smtClean="0"/>
              <a:t> </a:t>
            </a:r>
            <a:r>
              <a:rPr lang="en-US" dirty="0"/>
              <a:t>of Education</a:t>
            </a:r>
          </a:p>
          <a:p>
            <a:r>
              <a:rPr lang="cs-CZ" dirty="0" smtClean="0"/>
              <a:t>EU fond - Erasmus +</a:t>
            </a:r>
          </a:p>
          <a:p>
            <a:r>
              <a:rPr lang="cs-CZ" dirty="0" err="1" smtClean="0"/>
              <a:t>local</a:t>
            </a:r>
            <a:r>
              <a:rPr lang="cs-CZ" dirty="0" smtClean="0"/>
              <a:t> </a:t>
            </a:r>
            <a:r>
              <a:rPr lang="cs-CZ" dirty="0" err="1" smtClean="0"/>
              <a:t>administration</a:t>
            </a: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06387" y="1748850"/>
            <a:ext cx="6447472" cy="4835603"/>
          </a:xfrm>
        </p:spPr>
      </p:pic>
    </p:spTree>
    <p:extLst>
      <p:ext uri="{BB962C8B-B14F-4D97-AF65-F5344CB8AC3E}">
        <p14:creationId xmlns:p14="http://schemas.microsoft.com/office/powerpoint/2010/main" xmlns="" val="123681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T</a:t>
            </a:r>
            <a:r>
              <a:rPr lang="en-US" dirty="0"/>
              <a:t>he Agriculture Secondary School</a:t>
            </a:r>
            <a:r>
              <a:rPr lang="cs-CZ" dirty="0"/>
              <a:t> - Poděbrady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support material and technical </a:t>
            </a:r>
            <a:r>
              <a:rPr lang="en-US" dirty="0" smtClean="0"/>
              <a:t>equipment</a:t>
            </a:r>
            <a:endParaRPr lang="cs-CZ" dirty="0" smtClean="0"/>
          </a:p>
          <a:p>
            <a:r>
              <a:rPr lang="cs-CZ" dirty="0" smtClean="0"/>
              <a:t>OPVK</a:t>
            </a:r>
          </a:p>
          <a:p>
            <a:r>
              <a:rPr lang="en-US" dirty="0"/>
              <a:t>operational </a:t>
            </a:r>
            <a:r>
              <a:rPr lang="en-US" dirty="0" err="1" smtClean="0"/>
              <a:t>programme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en-US" dirty="0" smtClean="0"/>
              <a:t> </a:t>
            </a:r>
            <a:r>
              <a:rPr lang="en-US" dirty="0"/>
              <a:t>education for </a:t>
            </a:r>
            <a:r>
              <a:rPr lang="en-US" dirty="0" smtClean="0"/>
              <a:t>competitiveness</a:t>
            </a:r>
            <a:endParaRPr lang="cs-CZ" dirty="0" smtClean="0"/>
          </a:p>
          <a:p>
            <a:r>
              <a:rPr lang="en-US" dirty="0"/>
              <a:t>equipment and modern laboratory </a:t>
            </a:r>
            <a:r>
              <a:rPr lang="en-US" dirty="0" smtClean="0"/>
              <a:t>techniques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01339" y="1648497"/>
            <a:ext cx="6400250" cy="4800186"/>
          </a:xfrm>
        </p:spPr>
      </p:pic>
    </p:spTree>
    <p:extLst>
      <p:ext uri="{BB962C8B-B14F-4D97-AF65-F5344CB8AC3E}">
        <p14:creationId xmlns:p14="http://schemas.microsoft.com/office/powerpoint/2010/main" xmlns="" val="350271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T</a:t>
            </a:r>
            <a:r>
              <a:rPr lang="en-US" dirty="0"/>
              <a:t>he Agriculture Secondary School</a:t>
            </a:r>
            <a:r>
              <a:rPr lang="cs-CZ" dirty="0"/>
              <a:t> - Poděbrady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support mutual learning in primary and secondary </a:t>
            </a:r>
            <a:r>
              <a:rPr lang="en-US" dirty="0" smtClean="0"/>
              <a:t>schools</a:t>
            </a:r>
            <a:endParaRPr lang="cs-CZ" dirty="0" smtClean="0"/>
          </a:p>
          <a:p>
            <a:r>
              <a:rPr lang="en-US" dirty="0"/>
              <a:t>pupils </a:t>
            </a:r>
            <a:r>
              <a:rPr lang="cs-CZ" dirty="0" err="1" smtClean="0"/>
              <a:t>from</a:t>
            </a:r>
            <a:r>
              <a:rPr lang="en-US" dirty="0" smtClean="0"/>
              <a:t> </a:t>
            </a:r>
            <a:r>
              <a:rPr lang="en-US" dirty="0"/>
              <a:t>secondary schools as </a:t>
            </a:r>
            <a:r>
              <a:rPr lang="en-US" dirty="0" err="1" smtClean="0"/>
              <a:t>asist</a:t>
            </a:r>
            <a:r>
              <a:rPr lang="cs-CZ" dirty="0" smtClean="0"/>
              <a:t>a</a:t>
            </a:r>
            <a:r>
              <a:rPr lang="en-US" dirty="0" err="1" smtClean="0"/>
              <a:t>nt</a:t>
            </a:r>
            <a:r>
              <a:rPr lang="cs-CZ" dirty="0" smtClean="0"/>
              <a:t>s</a:t>
            </a:r>
            <a:r>
              <a:rPr lang="en-US" dirty="0" smtClean="0"/>
              <a:t> help</a:t>
            </a:r>
            <a:r>
              <a:rPr lang="cs-CZ" dirty="0" err="1" smtClean="0"/>
              <a:t>ing</a:t>
            </a:r>
            <a:r>
              <a:rPr lang="en-US" dirty="0" smtClean="0"/>
              <a:t> </a:t>
            </a:r>
            <a:r>
              <a:rPr lang="en-US" dirty="0"/>
              <a:t>in </a:t>
            </a:r>
            <a:r>
              <a:rPr lang="en-US" dirty="0" smtClean="0"/>
              <a:t>teaching</a:t>
            </a:r>
            <a:r>
              <a:rPr lang="cs-CZ" dirty="0" smtClean="0"/>
              <a:t> </a:t>
            </a:r>
            <a:r>
              <a:rPr lang="cs-CZ" dirty="0" err="1" smtClean="0"/>
              <a:t>process</a:t>
            </a:r>
            <a:endParaRPr lang="cs-CZ" dirty="0" smtClean="0"/>
          </a:p>
          <a:p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9017" y="1584101"/>
            <a:ext cx="6468937" cy="4851702"/>
          </a:xfrm>
        </p:spPr>
      </p:pic>
    </p:spTree>
    <p:extLst>
      <p:ext uri="{BB962C8B-B14F-4D97-AF65-F5344CB8AC3E}">
        <p14:creationId xmlns:p14="http://schemas.microsoft.com/office/powerpoint/2010/main" xmlns="" val="260705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T</a:t>
            </a:r>
            <a:r>
              <a:rPr lang="en-US" dirty="0"/>
              <a:t>he Agriculture Secondary School</a:t>
            </a:r>
            <a:r>
              <a:rPr lang="cs-CZ" dirty="0"/>
              <a:t> - Poděbrady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projects to support the development of the agricultural </a:t>
            </a:r>
            <a:r>
              <a:rPr lang="en-US" dirty="0" smtClean="0"/>
              <a:t>space</a:t>
            </a:r>
            <a:endParaRPr lang="cs-CZ" dirty="0" smtClean="0"/>
          </a:p>
          <a:p>
            <a:r>
              <a:rPr lang="en-US" dirty="0"/>
              <a:t>the agricultural landscape </a:t>
            </a:r>
            <a:r>
              <a:rPr lang="en-US" dirty="0" smtClean="0"/>
              <a:t>is</a:t>
            </a:r>
            <a:r>
              <a:rPr lang="cs-CZ" dirty="0" smtClean="0"/>
              <a:t> </a:t>
            </a:r>
            <a:r>
              <a:rPr lang="cs-CZ" dirty="0" err="1" smtClean="0"/>
              <a:t>influenced</a:t>
            </a:r>
            <a:r>
              <a:rPr lang="en-US" dirty="0" smtClean="0"/>
              <a:t> </a:t>
            </a:r>
            <a:r>
              <a:rPr lang="en-US" dirty="0"/>
              <a:t>by the "</a:t>
            </a:r>
            <a:r>
              <a:rPr lang="en-US" dirty="0" smtClean="0"/>
              <a:t>economy</a:t>
            </a:r>
            <a:r>
              <a:rPr lang="cs-CZ" dirty="0" smtClean="0"/>
              <a:t>“</a:t>
            </a:r>
          </a:p>
          <a:p>
            <a:r>
              <a:rPr lang="en-US" dirty="0" smtClean="0"/>
              <a:t>Support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en-US" dirty="0" smtClean="0"/>
              <a:t> </a:t>
            </a:r>
            <a:r>
              <a:rPr lang="en-US" dirty="0"/>
              <a:t>small space, like a </a:t>
            </a:r>
            <a:r>
              <a:rPr lang="en-US" dirty="0" smtClean="0"/>
              <a:t>garden</a:t>
            </a:r>
            <a:r>
              <a:rPr lang="cs-CZ" dirty="0" smtClean="0"/>
              <a:t> area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9525" y="1398494"/>
            <a:ext cx="5696074" cy="4272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45390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seta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1459</TotalTime>
  <Words>593</Words>
  <Application>Microsoft Office PowerPoint</Application>
  <PresentationFormat>Vlastní</PresentationFormat>
  <Paragraphs>100</Paragraphs>
  <Slides>18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Faseta</vt:lpstr>
      <vt:lpstr>Cíle Asociace vzdělávacích zařízení pro rozvoj venkovského prostoru  Objectives of the Association for Educational Facilities for Rural Area Development</vt:lpstr>
      <vt:lpstr>Association for Educational Facilities for Rural Area Development</vt:lpstr>
      <vt:lpstr>Association for Educational Facilities for Rural Area Development</vt:lpstr>
      <vt:lpstr>The Agriculture Secondary School - Poděbrady</vt:lpstr>
      <vt:lpstr>The Agriculture Secondary School - Poděbrady</vt:lpstr>
      <vt:lpstr>The Agriculture Secondary School - Poděbrady</vt:lpstr>
      <vt:lpstr>The Agriculture Secondary School - Poděbrady</vt:lpstr>
      <vt:lpstr>The Agriculture Secondary School - Poděbrady</vt:lpstr>
      <vt:lpstr>The Agriculture Secondary School - Poděbrady</vt:lpstr>
      <vt:lpstr>The Agriculture Secondary School - Poděbrady</vt:lpstr>
      <vt:lpstr>The Agriculture Secondary School - Poděbrady</vt:lpstr>
      <vt:lpstr>The Agriculture Secondary School - Poděbrady</vt:lpstr>
      <vt:lpstr>The Agriculture Secondary School - Poděbrady</vt:lpstr>
      <vt:lpstr>The Agriculture Secondary School - Poděbrady</vt:lpstr>
      <vt:lpstr>The Agriculture Secondary School - Poděbrady</vt:lpstr>
      <vt:lpstr>The Agriculture Secondary School - Poděbrady</vt:lpstr>
      <vt:lpstr>The Agriculture Secondary School - Poděbrady</vt:lpstr>
      <vt:lpstr>The Agriculture Secondary School - Poděbrady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Cíle Asociace vzdělávacích zařízení pro rozvoj venkovského prostoru  Objectives of the Association for Educational Facilities for Rural Area Development</dc:title>
  <dc:creator>Pavel Znamínko</dc:creator>
  <cp:lastModifiedBy>Znamínko</cp:lastModifiedBy>
  <cp:revision>33</cp:revision>
  <dcterms:created xsi:type="dcterms:W3CDTF">2018-05-14T14:25:35Z</dcterms:created>
  <dcterms:modified xsi:type="dcterms:W3CDTF">2018-05-16T06:49:49Z</dcterms:modified>
</cp:coreProperties>
</file>